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64" r:id="rId3"/>
    <p:sldId id="265" r:id="rId4"/>
    <p:sldId id="268" r:id="rId5"/>
    <p:sldId id="257" r:id="rId6"/>
    <p:sldId id="259" r:id="rId7"/>
    <p:sldId id="266" r:id="rId8"/>
    <p:sldId id="267" r:id="rId9"/>
    <p:sldId id="269" r:id="rId10"/>
    <p:sldId id="258" r:id="rId11"/>
    <p:sldId id="260" r:id="rId12"/>
    <p:sldId id="261" r:id="rId13"/>
    <p:sldId id="262" r:id="rId14"/>
    <p:sldId id="263" r:id="rId15"/>
    <p:sldId id="270" r:id="rId16"/>
  </p:sldIdLst>
  <p:sldSz cx="9144000" cy="6858000" type="screen4x3"/>
  <p:notesSz cx="6858000" cy="9144000"/>
  <p:custDataLst>
    <p:tags r:id="rId1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BC0C79F-3911-4F09-96DD-DE9BBDDDAF40}">
          <p14:sldIdLst>
            <p14:sldId id="256"/>
          </p14:sldIdLst>
        </p14:section>
        <p14:section name="Improvised Workspaces" id="{37CF9948-AD9A-4403-8D77-88985EAC6F62}">
          <p14:sldIdLst>
            <p14:sldId id="264"/>
            <p14:sldId id="265"/>
            <p14:sldId id="268"/>
            <p14:sldId id="257"/>
          </p14:sldIdLst>
        </p14:section>
        <p14:section name="Working with Children" id="{37488BE1-E3AA-4A0A-B861-F104DC5E5715}">
          <p14:sldIdLst>
            <p14:sldId id="259"/>
            <p14:sldId id="266"/>
            <p14:sldId id="267"/>
            <p14:sldId id="269"/>
          </p14:sldIdLst>
        </p14:section>
        <p14:section name="Zoom Meetings" id="{091CBC22-9BA6-4685-815E-B53A61052216}">
          <p14:sldIdLst>
            <p14:sldId id="258"/>
            <p14:sldId id="260"/>
            <p14:sldId id="261"/>
            <p14:sldId id="262"/>
            <p14:sldId id="263"/>
          </p14:sldIdLst>
        </p14:section>
        <p14:section name="WFH Icons" id="{67AF6E41-603C-4874-9E7B-F3270A175492}">
          <p14:sldIdLst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CDC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5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2472" y="88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jpe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jpeg>
</file>

<file path=ppt/media/image40.svg>
</file>

<file path=ppt/media/image41.png>
</file>

<file path=ppt/media/image42.svg>
</file>

<file path=ppt/media/image43.png>
</file>

<file path=ppt/media/image44.svg>
</file>

<file path=ppt/media/image45.png>
</file>

<file path=ppt/media/image46.svg>
</file>

<file path=ppt/media/image47.png>
</file>

<file path=ppt/media/image48.svg>
</file>

<file path=ppt/media/image49.png>
</file>

<file path=ppt/media/image5.jpeg>
</file>

<file path=ppt/media/image50.sv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8E6C0B-4608-4CF9-9863-E88705A56B01}" type="datetimeFigureOut">
              <a:rPr lang="en-US" smtClean="0"/>
              <a:t>2/19/21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40D226-382F-4952-8279-C1E18ED86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795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40D226-382F-4952-8279-C1E18ED86DB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462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40D226-382F-4952-8279-C1E18ED86DB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7325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40D226-382F-4952-8279-C1E18ED86DB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4811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40D226-382F-4952-8279-C1E18ED86DB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0411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40D226-382F-4952-8279-C1E18ED86DB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1761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40D226-382F-4952-8279-C1E18ED86DB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6153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40D226-382F-4952-8279-C1E18ED86DB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08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40D226-382F-4952-8279-C1E18ED86DB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3681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40D226-382F-4952-8279-C1E18ED86DB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4775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40D226-382F-4952-8279-C1E18ED86DB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744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40D226-382F-4952-8279-C1E18ED86DB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314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40D226-382F-4952-8279-C1E18ED86DB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4503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40D226-382F-4952-8279-C1E18ED86DB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5754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40D226-382F-4952-8279-C1E18ED86DB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9766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40D226-382F-4952-8279-C1E18ED86DB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252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B97B-1BD4-45A9-9098-13F9038CF200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EAA7C-0772-43E3-A9A6-FCA0EE37B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545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B97B-1BD4-45A9-9098-13F9038CF200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EAA7C-0772-43E3-A9A6-FCA0EE37B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684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B97B-1BD4-45A9-9098-13F9038CF200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EAA7C-0772-43E3-A9A6-FCA0EE37B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408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B97B-1BD4-45A9-9098-13F9038CF200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EAA7C-0772-43E3-A9A6-FCA0EE37B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077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B97B-1BD4-45A9-9098-13F9038CF200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EAA7C-0772-43E3-A9A6-FCA0EE37B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35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B97B-1BD4-45A9-9098-13F9038CF200}" type="datetimeFigureOut">
              <a:rPr lang="en-US" smtClean="0"/>
              <a:t>2/19/21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EAA7C-0772-43E3-A9A6-FCA0EE37B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682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B97B-1BD4-45A9-9098-13F9038CF200}" type="datetimeFigureOut">
              <a:rPr lang="en-US" smtClean="0"/>
              <a:t>2/19/21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EAA7C-0772-43E3-A9A6-FCA0EE37B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597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B97B-1BD4-45A9-9098-13F9038CF200}" type="datetimeFigureOut">
              <a:rPr lang="en-US" smtClean="0"/>
              <a:t>2/19/21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EAA7C-0772-43E3-A9A6-FCA0EE37B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862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B97B-1BD4-45A9-9098-13F9038CF200}" type="datetimeFigureOut">
              <a:rPr lang="en-US" smtClean="0"/>
              <a:t>2/19/21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EAA7C-0772-43E3-A9A6-FCA0EE37B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158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B97B-1BD4-45A9-9098-13F9038CF200}" type="datetimeFigureOut">
              <a:rPr lang="en-US" smtClean="0"/>
              <a:t>2/19/21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EAA7C-0772-43E3-A9A6-FCA0EE37B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587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B97B-1BD4-45A9-9098-13F9038CF200}" type="datetimeFigureOut">
              <a:rPr lang="en-US" smtClean="0"/>
              <a:t>2/19/21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EAA7C-0772-43E3-A9A6-FCA0EE37B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771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9B97B-1BD4-45A9-9098-13F9038CF200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0EAA7C-0772-43E3-A9A6-FCA0EE37B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184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Relationship Id="rId4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svg"/><Relationship Id="rId18" Type="http://schemas.openxmlformats.org/officeDocument/2006/relationships/image" Target="../media/image29.png"/><Relationship Id="rId26" Type="http://schemas.openxmlformats.org/officeDocument/2006/relationships/image" Target="../media/image37.png"/><Relationship Id="rId39" Type="http://schemas.openxmlformats.org/officeDocument/2006/relationships/image" Target="../media/image50.svg"/><Relationship Id="rId3" Type="http://schemas.openxmlformats.org/officeDocument/2006/relationships/notesSlide" Target="../notesSlides/notesSlide15.xml"/><Relationship Id="rId21" Type="http://schemas.openxmlformats.org/officeDocument/2006/relationships/image" Target="../media/image32.svg"/><Relationship Id="rId34" Type="http://schemas.openxmlformats.org/officeDocument/2006/relationships/image" Target="../media/image45.png"/><Relationship Id="rId7" Type="http://schemas.openxmlformats.org/officeDocument/2006/relationships/image" Target="../media/image18.svg"/><Relationship Id="rId12" Type="http://schemas.openxmlformats.org/officeDocument/2006/relationships/image" Target="../media/image23.png"/><Relationship Id="rId17" Type="http://schemas.openxmlformats.org/officeDocument/2006/relationships/image" Target="../media/image28.svg"/><Relationship Id="rId25" Type="http://schemas.openxmlformats.org/officeDocument/2006/relationships/image" Target="../media/image36.svg"/><Relationship Id="rId33" Type="http://schemas.openxmlformats.org/officeDocument/2006/relationships/image" Target="../media/image44.svg"/><Relationship Id="rId38" Type="http://schemas.openxmlformats.org/officeDocument/2006/relationships/image" Target="../media/image49.png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27.png"/><Relationship Id="rId20" Type="http://schemas.openxmlformats.org/officeDocument/2006/relationships/image" Target="../media/image31.png"/><Relationship Id="rId29" Type="http://schemas.openxmlformats.org/officeDocument/2006/relationships/image" Target="../media/image40.svg"/><Relationship Id="rId1" Type="http://schemas.openxmlformats.org/officeDocument/2006/relationships/tags" Target="../tags/tag16.xml"/><Relationship Id="rId6" Type="http://schemas.openxmlformats.org/officeDocument/2006/relationships/image" Target="../media/image17.png"/><Relationship Id="rId11" Type="http://schemas.openxmlformats.org/officeDocument/2006/relationships/image" Target="../media/image22.svg"/><Relationship Id="rId24" Type="http://schemas.openxmlformats.org/officeDocument/2006/relationships/image" Target="../media/image35.png"/><Relationship Id="rId32" Type="http://schemas.openxmlformats.org/officeDocument/2006/relationships/image" Target="../media/image43.png"/><Relationship Id="rId37" Type="http://schemas.openxmlformats.org/officeDocument/2006/relationships/image" Target="../media/image48.svg"/><Relationship Id="rId5" Type="http://schemas.openxmlformats.org/officeDocument/2006/relationships/image" Target="../media/image16.svg"/><Relationship Id="rId15" Type="http://schemas.openxmlformats.org/officeDocument/2006/relationships/image" Target="../media/image26.svg"/><Relationship Id="rId23" Type="http://schemas.openxmlformats.org/officeDocument/2006/relationships/image" Target="../media/image34.svg"/><Relationship Id="rId28" Type="http://schemas.openxmlformats.org/officeDocument/2006/relationships/image" Target="../media/image39.png"/><Relationship Id="rId36" Type="http://schemas.openxmlformats.org/officeDocument/2006/relationships/image" Target="../media/image47.png"/><Relationship Id="rId10" Type="http://schemas.openxmlformats.org/officeDocument/2006/relationships/image" Target="../media/image21.png"/><Relationship Id="rId19" Type="http://schemas.openxmlformats.org/officeDocument/2006/relationships/image" Target="../media/image30.svg"/><Relationship Id="rId31" Type="http://schemas.openxmlformats.org/officeDocument/2006/relationships/image" Target="../media/image42.svg"/><Relationship Id="rId4" Type="http://schemas.openxmlformats.org/officeDocument/2006/relationships/image" Target="../media/image15.png"/><Relationship Id="rId9" Type="http://schemas.openxmlformats.org/officeDocument/2006/relationships/image" Target="../media/image20.svg"/><Relationship Id="rId14" Type="http://schemas.openxmlformats.org/officeDocument/2006/relationships/image" Target="../media/image25.png"/><Relationship Id="rId22" Type="http://schemas.openxmlformats.org/officeDocument/2006/relationships/image" Target="../media/image33.png"/><Relationship Id="rId27" Type="http://schemas.openxmlformats.org/officeDocument/2006/relationships/image" Target="../media/image38.svg"/><Relationship Id="rId30" Type="http://schemas.openxmlformats.org/officeDocument/2006/relationships/image" Target="../media/image41.png"/><Relationship Id="rId35" Type="http://schemas.openxmlformats.org/officeDocument/2006/relationships/image" Target="../media/image4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Text, letter&#10;&#10;Description automatically generated">
            <a:extLst>
              <a:ext uri="{FF2B5EF4-FFF2-40B4-BE49-F238E27FC236}">
                <a16:creationId xmlns:a16="http://schemas.microsoft.com/office/drawing/2014/main" id="{47E28105-F319-4FC8-86CF-6415E5AD905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7" r="2993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057403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9d4384df29142af97e3765c9b6765c6">
            <a:extLst>
              <a:ext uri="{FF2B5EF4-FFF2-40B4-BE49-F238E27FC236}">
                <a16:creationId xmlns:a16="http://schemas.microsoft.com/office/drawing/2014/main" id="{2FC7BD96-0334-4B06-8743-34D8E1D85B5C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4967"/>
            <a:ext cx="9144000" cy="640079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679545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8f1fc5afb84420eaa36eff1b9f1de6a">
            <a:extLst>
              <a:ext uri="{FF2B5EF4-FFF2-40B4-BE49-F238E27FC236}">
                <a16:creationId xmlns:a16="http://schemas.microsoft.com/office/drawing/2014/main" id="{BDB83492-3980-4DEE-B0AE-7C33EC9576E6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1"/>
            <a:ext cx="9144000" cy="640079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01528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9e7db490e57495fa1d4ebcb117e5988">
            <a:extLst>
              <a:ext uri="{FF2B5EF4-FFF2-40B4-BE49-F238E27FC236}">
                <a16:creationId xmlns:a16="http://schemas.microsoft.com/office/drawing/2014/main" id="{2DA6C317-FFFB-4813-8BE1-F990589CA487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1" cy="685800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609115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a87af89f82942ef8651f260f130c4aa">
            <a:extLst>
              <a:ext uri="{FF2B5EF4-FFF2-40B4-BE49-F238E27FC236}">
                <a16:creationId xmlns:a16="http://schemas.microsoft.com/office/drawing/2014/main" id="{876BA841-2D6A-4E03-84EC-032E74C8FBD3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" y="0"/>
            <a:ext cx="9126416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36374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2838d864ee2496890d7ae0dc0158207">
            <a:extLst>
              <a:ext uri="{FF2B5EF4-FFF2-40B4-BE49-F238E27FC236}">
                <a16:creationId xmlns:a16="http://schemas.microsoft.com/office/drawing/2014/main" id="{89137059-615B-469E-B35E-E27F2B26B201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97"/>
          <a:stretch/>
        </p:blipFill>
        <p:spPr>
          <a:xfrm>
            <a:off x="0" y="-1"/>
            <a:ext cx="9143999" cy="685800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864578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edad56d6f9448be8b528e91b95231ac">
            <a:extLst>
              <a:ext uri="{FF2B5EF4-FFF2-40B4-BE49-F238E27FC236}">
                <a16:creationId xmlns:a16="http://schemas.microsoft.com/office/drawing/2014/main" id="{4AE51CF0-1601-46C6-99A3-1C779E9FE30E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83338" y="926049"/>
            <a:ext cx="1371600" cy="731520"/>
          </a:xfrm>
          <a:prstGeom prst="rect">
            <a:avLst/>
          </a:prstGeom>
        </p:spPr>
      </p:pic>
      <p:pic>
        <p:nvPicPr>
          <p:cNvPr id="5" name="s1f17a1c5e904d159947d38c143369d8">
            <a:extLst>
              <a:ext uri="{FF2B5EF4-FFF2-40B4-BE49-F238E27FC236}">
                <a16:creationId xmlns:a16="http://schemas.microsoft.com/office/drawing/2014/main" id="{5E10276C-462D-4C76-BD5F-C49D93693DA4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46463" y="3436257"/>
            <a:ext cx="731520" cy="731520"/>
          </a:xfrm>
          <a:prstGeom prst="rect">
            <a:avLst/>
          </a:prstGeom>
        </p:spPr>
      </p:pic>
      <p:pic>
        <p:nvPicPr>
          <p:cNvPr id="7" name="sb40dd3b5e764d4e9430de5c9785dd51">
            <a:extLst>
              <a:ext uri="{FF2B5EF4-FFF2-40B4-BE49-F238E27FC236}">
                <a16:creationId xmlns:a16="http://schemas.microsoft.com/office/drawing/2014/main" id="{CFC88415-3AC5-4CFA-9BC6-57F42F9C46E8}"/>
              </a:ext>
            </a:extLst>
          </p:cNvPr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12187" y="3436257"/>
            <a:ext cx="731520" cy="731520"/>
          </a:xfrm>
          <a:prstGeom prst="rect">
            <a:avLst/>
          </a:prstGeom>
        </p:spPr>
      </p:pic>
      <p:pic>
        <p:nvPicPr>
          <p:cNvPr id="9" name="s1ffb5ef9cbe478b871e68ee975f87ed">
            <a:extLst>
              <a:ext uri="{FF2B5EF4-FFF2-40B4-BE49-F238E27FC236}">
                <a16:creationId xmlns:a16="http://schemas.microsoft.com/office/drawing/2014/main" id="{16570C69-0CE0-4A1A-904D-1B84318C8AC0}"/>
              </a:ext>
            </a:extLst>
          </p:cNvPr>
          <p:cNvPicPr>
            <a:picLocks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829325" y="3436258"/>
            <a:ext cx="731520" cy="731520"/>
          </a:xfrm>
          <a:prstGeom prst="rect">
            <a:avLst/>
          </a:prstGeom>
        </p:spPr>
      </p:pic>
      <p:pic>
        <p:nvPicPr>
          <p:cNvPr id="13" name="sf4376ed777b48d999e33a2e7d74a32d">
            <a:extLst>
              <a:ext uri="{FF2B5EF4-FFF2-40B4-BE49-F238E27FC236}">
                <a16:creationId xmlns:a16="http://schemas.microsoft.com/office/drawing/2014/main" id="{F0B7A0CB-A95E-4BAC-90D2-54A2526B1F98}"/>
              </a:ext>
            </a:extLst>
          </p:cNvPr>
          <p:cNvPicPr>
            <a:picLocks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395049" y="3436257"/>
            <a:ext cx="731520" cy="731520"/>
          </a:xfrm>
          <a:prstGeom prst="rect">
            <a:avLst/>
          </a:prstGeom>
        </p:spPr>
      </p:pic>
      <p:pic>
        <p:nvPicPr>
          <p:cNvPr id="15" name="sbeb876195124b319923b2b6073965a4">
            <a:extLst>
              <a:ext uri="{FF2B5EF4-FFF2-40B4-BE49-F238E27FC236}">
                <a16:creationId xmlns:a16="http://schemas.microsoft.com/office/drawing/2014/main" id="{B394FC58-5196-4B2E-B2A5-44CCB36464A6}"/>
              </a:ext>
            </a:extLst>
          </p:cNvPr>
          <p:cNvPicPr>
            <a:picLocks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2929349" y="926049"/>
            <a:ext cx="731520" cy="731520"/>
          </a:xfrm>
          <a:prstGeom prst="rect">
            <a:avLst/>
          </a:prstGeom>
        </p:spPr>
      </p:pic>
      <p:pic>
        <p:nvPicPr>
          <p:cNvPr id="17" name="s876c84dbc16446d81fb1ff9468e6514">
            <a:extLst>
              <a:ext uri="{FF2B5EF4-FFF2-40B4-BE49-F238E27FC236}">
                <a16:creationId xmlns:a16="http://schemas.microsoft.com/office/drawing/2014/main" id="{790280CF-FFAA-4AE1-B44C-C98A2D9B54EE}"/>
              </a:ext>
            </a:extLst>
          </p:cNvPr>
          <p:cNvPicPr>
            <a:picLocks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117100" y="2177525"/>
            <a:ext cx="731520" cy="731520"/>
          </a:xfrm>
          <a:prstGeom prst="rect">
            <a:avLst/>
          </a:prstGeom>
        </p:spPr>
      </p:pic>
      <p:pic>
        <p:nvPicPr>
          <p:cNvPr id="19" name="s8c4a2c2af514dd09bf590ac29bf0267">
            <a:extLst>
              <a:ext uri="{FF2B5EF4-FFF2-40B4-BE49-F238E27FC236}">
                <a16:creationId xmlns:a16="http://schemas.microsoft.com/office/drawing/2014/main" id="{718887F8-92B5-4D6D-AA89-E7050FB7DDDC}"/>
              </a:ext>
            </a:extLst>
          </p:cNvPr>
          <p:cNvPicPr>
            <a:picLocks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4201561" y="2177525"/>
            <a:ext cx="731520" cy="731520"/>
          </a:xfrm>
          <a:prstGeom prst="rect">
            <a:avLst/>
          </a:prstGeom>
        </p:spPr>
      </p:pic>
      <p:pic>
        <p:nvPicPr>
          <p:cNvPr id="21" name="s0438c8ac7cd47448216ae0cf8c97d46">
            <a:extLst>
              <a:ext uri="{FF2B5EF4-FFF2-40B4-BE49-F238E27FC236}">
                <a16:creationId xmlns:a16="http://schemas.microsoft.com/office/drawing/2014/main" id="{FADE2121-928F-4082-B749-014336DF304A}"/>
              </a:ext>
            </a:extLst>
          </p:cNvPr>
          <p:cNvPicPr>
            <a:picLocks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3286022" y="2177525"/>
            <a:ext cx="731520" cy="731520"/>
          </a:xfrm>
          <a:prstGeom prst="rect">
            <a:avLst/>
          </a:prstGeom>
        </p:spPr>
      </p:pic>
      <p:pic>
        <p:nvPicPr>
          <p:cNvPr id="23" name="se0d4df678b8403fbab7ca0c6257f215">
            <a:extLst>
              <a:ext uri="{FF2B5EF4-FFF2-40B4-BE49-F238E27FC236}">
                <a16:creationId xmlns:a16="http://schemas.microsoft.com/office/drawing/2014/main" id="{913533BB-EE22-4987-A301-8B21DED76F40}"/>
              </a:ext>
            </a:extLst>
          </p:cNvPr>
          <p:cNvPicPr>
            <a:picLocks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4207083" y="4834159"/>
            <a:ext cx="731520" cy="731520"/>
          </a:xfrm>
          <a:prstGeom prst="rect">
            <a:avLst/>
          </a:prstGeom>
        </p:spPr>
      </p:pic>
      <p:pic>
        <p:nvPicPr>
          <p:cNvPr id="25" name="s23652eb79394f0eb6270b2a4fc1ecb0">
            <a:extLst>
              <a:ext uri="{FF2B5EF4-FFF2-40B4-BE49-F238E27FC236}">
                <a16:creationId xmlns:a16="http://schemas.microsoft.com/office/drawing/2014/main" id="{4537EADF-6BB2-465F-8D63-5C3D59B23126}"/>
              </a:ext>
            </a:extLst>
          </p:cNvPr>
          <p:cNvPicPr>
            <a:picLocks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5647142" y="926049"/>
            <a:ext cx="731520" cy="731520"/>
          </a:xfrm>
          <a:prstGeom prst="rect">
            <a:avLst/>
          </a:prstGeom>
        </p:spPr>
      </p:pic>
      <p:pic>
        <p:nvPicPr>
          <p:cNvPr id="27" name="s768a846a9eb478aa733125dc333afc3">
            <a:extLst>
              <a:ext uri="{FF2B5EF4-FFF2-40B4-BE49-F238E27FC236}">
                <a16:creationId xmlns:a16="http://schemas.microsoft.com/office/drawing/2014/main" id="{213AA6D4-159B-4F47-91BE-787D35185D3D}"/>
              </a:ext>
            </a:extLst>
          </p:cNvPr>
          <p:cNvPicPr>
            <a:picLocks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4741211" y="926049"/>
            <a:ext cx="731520" cy="731520"/>
          </a:xfrm>
          <a:prstGeom prst="rect">
            <a:avLst/>
          </a:prstGeom>
        </p:spPr>
      </p:pic>
      <p:pic>
        <p:nvPicPr>
          <p:cNvPr id="29" name="s8f9f1c463f74cc3842ef5fcfd19bee8">
            <a:extLst>
              <a:ext uri="{FF2B5EF4-FFF2-40B4-BE49-F238E27FC236}">
                <a16:creationId xmlns:a16="http://schemas.microsoft.com/office/drawing/2014/main" id="{86211C55-053C-4374-BB8D-881F8E3E34C3}"/>
              </a:ext>
            </a:extLst>
          </p:cNvPr>
          <p:cNvPicPr>
            <a:picLocks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3428861" y="4834159"/>
            <a:ext cx="731520" cy="731520"/>
          </a:xfrm>
          <a:prstGeom prst="rect">
            <a:avLst/>
          </a:prstGeom>
        </p:spPr>
      </p:pic>
      <p:pic>
        <p:nvPicPr>
          <p:cNvPr id="31" name="s29f4f95784c405db99ab488b874a6c5">
            <a:extLst>
              <a:ext uri="{FF2B5EF4-FFF2-40B4-BE49-F238E27FC236}">
                <a16:creationId xmlns:a16="http://schemas.microsoft.com/office/drawing/2014/main" id="{6D6A6FB8-781A-4C1E-8018-3D4FB646012E}"/>
              </a:ext>
            </a:extLst>
          </p:cNvPr>
          <p:cNvPicPr>
            <a:picLocks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2650639" y="4834159"/>
            <a:ext cx="731520" cy="731520"/>
          </a:xfrm>
          <a:prstGeom prst="rect">
            <a:avLst/>
          </a:prstGeom>
        </p:spPr>
      </p:pic>
      <p:pic>
        <p:nvPicPr>
          <p:cNvPr id="33" name="sf5bf71016894a8081a8c150c7b558b6">
            <a:extLst>
              <a:ext uri="{FF2B5EF4-FFF2-40B4-BE49-F238E27FC236}">
                <a16:creationId xmlns:a16="http://schemas.microsoft.com/office/drawing/2014/main" id="{E2A8E81B-B27C-4AA3-AC28-C22B50F062BC}"/>
              </a:ext>
            </a:extLst>
          </p:cNvPr>
          <p:cNvPicPr>
            <a:picLocks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3"/>
              </a:ext>
            </a:extLst>
          </a:blip>
          <a:stretch>
            <a:fillRect/>
          </a:stretch>
        </p:blipFill>
        <p:spPr>
          <a:xfrm>
            <a:off x="3835280" y="926049"/>
            <a:ext cx="731520" cy="731520"/>
          </a:xfrm>
          <a:prstGeom prst="rect">
            <a:avLst/>
          </a:prstGeom>
        </p:spPr>
      </p:pic>
      <p:pic>
        <p:nvPicPr>
          <p:cNvPr id="35" name="s40d8e23afba40d3a83c0760eab0cccd">
            <a:extLst>
              <a:ext uri="{FF2B5EF4-FFF2-40B4-BE49-F238E27FC236}">
                <a16:creationId xmlns:a16="http://schemas.microsoft.com/office/drawing/2014/main" id="{0817D7BF-37DE-4C22-9A87-419D6A8FCC90}"/>
              </a:ext>
            </a:extLst>
          </p:cNvPr>
          <p:cNvPicPr>
            <a:picLocks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5763529" y="4834159"/>
            <a:ext cx="731520" cy="731520"/>
          </a:xfrm>
          <a:prstGeom prst="rect">
            <a:avLst/>
          </a:prstGeom>
        </p:spPr>
      </p:pic>
      <p:pic>
        <p:nvPicPr>
          <p:cNvPr id="37" name="s52746445170489ebbb2152630f296cd">
            <a:extLst>
              <a:ext uri="{FF2B5EF4-FFF2-40B4-BE49-F238E27FC236}">
                <a16:creationId xmlns:a16="http://schemas.microsoft.com/office/drawing/2014/main" id="{0619C687-462D-4CE6-B146-54AE453808F2}"/>
              </a:ext>
            </a:extLst>
          </p:cNvPr>
          <p:cNvPicPr>
            <a:picLocks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7"/>
              </a:ext>
            </a:extLst>
          </a:blip>
          <a:stretch>
            <a:fillRect/>
          </a:stretch>
        </p:blipFill>
        <p:spPr>
          <a:xfrm>
            <a:off x="4985305" y="4834159"/>
            <a:ext cx="731520" cy="731520"/>
          </a:xfrm>
          <a:prstGeom prst="rect">
            <a:avLst/>
          </a:prstGeom>
        </p:spPr>
      </p:pic>
      <p:pic>
        <p:nvPicPr>
          <p:cNvPr id="39" name="sb2b48fee8a544bdb6c308eab8765f44">
            <a:extLst>
              <a:ext uri="{FF2B5EF4-FFF2-40B4-BE49-F238E27FC236}">
                <a16:creationId xmlns:a16="http://schemas.microsoft.com/office/drawing/2014/main" id="{483CD894-8868-4956-9367-68999D99CD9D}"/>
              </a:ext>
            </a:extLst>
          </p:cNvPr>
          <p:cNvPicPr>
            <a:picLocks/>
          </p:cNvPicPr>
          <p:nvPr/>
        </p:nvPicPr>
        <p:blipFill>
          <a:blip r:embed="rId3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9"/>
              </a:ext>
            </a:extLst>
          </a:blip>
          <a:stretch>
            <a:fillRect/>
          </a:stretch>
        </p:blipFill>
        <p:spPr>
          <a:xfrm>
            <a:off x="6553072" y="926049"/>
            <a:ext cx="731520" cy="73152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91056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8fa20820a774af3879a672bab2df884">
            <a:extLst>
              <a:ext uri="{FF2B5EF4-FFF2-40B4-BE49-F238E27FC236}">
                <a16:creationId xmlns:a16="http://schemas.microsoft.com/office/drawing/2014/main" id="{43CEC9FB-CF04-4528-8F5C-6DC78407C6E2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698"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27617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2ea258387b248fcaa5ef9a2420099fe">
            <a:extLst>
              <a:ext uri="{FF2B5EF4-FFF2-40B4-BE49-F238E27FC236}">
                <a16:creationId xmlns:a16="http://schemas.microsoft.com/office/drawing/2014/main" id="{65923F96-F7E2-4666-8D78-B5A7952A3200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" r="5366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11475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8069d0fa6524b70a7be9798186a51fd">
            <a:extLst>
              <a:ext uri="{FF2B5EF4-FFF2-40B4-BE49-F238E27FC236}">
                <a16:creationId xmlns:a16="http://schemas.microsoft.com/office/drawing/2014/main" id="{94FE8F7E-AE2D-4FE9-89B6-9A45960F4886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8" r="7690"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19537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4666a0e545c43359ffe19e52cf5f8a7">
            <a:extLst>
              <a:ext uri="{FF2B5EF4-FFF2-40B4-BE49-F238E27FC236}">
                <a16:creationId xmlns:a16="http://schemas.microsoft.com/office/drawing/2014/main" id="{CF8C2C80-9906-462F-BCD2-6A133955BDD9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1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30903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CD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5f4e4038fbd405da525b74e499dd51d">
            <a:extLst>
              <a:ext uri="{FF2B5EF4-FFF2-40B4-BE49-F238E27FC236}">
                <a16:creationId xmlns:a16="http://schemas.microsoft.com/office/drawing/2014/main" id="{489DD36E-B513-4E53-A9DF-BC40B426A5A3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70"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4481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CD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d821df155074b159ec39e3f3db398f2">
            <a:extLst>
              <a:ext uri="{FF2B5EF4-FFF2-40B4-BE49-F238E27FC236}">
                <a16:creationId xmlns:a16="http://schemas.microsoft.com/office/drawing/2014/main" id="{8D45003E-0863-46C7-88CA-E1E4E74F00A0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" r="3682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52495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CD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e412cef77804cd8b7bda18b9b8a38cf">
            <a:extLst>
              <a:ext uri="{FF2B5EF4-FFF2-40B4-BE49-F238E27FC236}">
                <a16:creationId xmlns:a16="http://schemas.microsoft.com/office/drawing/2014/main" id="{41CC7DEE-D938-4283-ACC8-426A5E2B4C01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71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948298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0d96644a15b4b34b0c495cae5797024">
            <a:extLst>
              <a:ext uri="{FF2B5EF4-FFF2-40B4-BE49-F238E27FC236}">
                <a16:creationId xmlns:a16="http://schemas.microsoft.com/office/drawing/2014/main" id="{3CA9EF92-E4BB-49BF-AB0E-498EEB099C75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0" r="5131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4093251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1"/>
  <p:tag name="ARTICULATE_DESIGN_ID_OFFICE THEME" val="CZQNccia"/>
  <p:tag name="ARTICULATE_SLIDE_COUNT" val="15"/>
  <p:tag name="ARTICULATE_REFERENCE_ID" val="02c4f215-f44a-4d60-9e4a-a1aaa12bdba6"/>
  <p:tag name="ARTICULATE_REFERENCE_COUNT" val="0"/>
  <p:tag name="ARTICULATE_PLAYER_GLOSSARY_XML" val="&lt;?xml version=&quot;1.0&quot; encoding=&quot;utf-16&quot;?&gt;&lt;glossary xmlns:xsi=&quot;http://www.w3.org/2001/XMLSchema-instance&quot; xmlns:xsd=&quot;http://www.w3.org/2001/XMLSchema&quot;&gt;&lt;terms /&gt;&lt;/glossary&gt;"/>
  <p:tag name="TAG_BACKING_FORM_KEY" val="460474-\\mac\home\downloads\work from home images.pptx"/>
  <p:tag name="ARTICULATE_PRESENTER_VERSION" val="8"/>
  <p:tag name="ARTICULATE_USED_PAGE_ORIENTATION" val="1"/>
  <p:tag name="ARTICULATE_USED_PAGE_SIZE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TITLE_TAG" val="Children doing school work"/>
  <p:tag name="ARTICULATE_NAV_LEVEL" val="1"/>
  <p:tag name="ARTICULATE_TOC_EXPANDED" val="True"/>
  <p:tag name="ARTICULATE_SLIDE_PRESENTER_GUID" val="74260b91-6201-4dea-9624-d630180a57b9"/>
  <p:tag name="ARTICULATE_SLIDE_PAUSE" val="1"/>
  <p:tag name="ARTICULATE_HIDE_SLIDE" val="0"/>
  <p:tag name="ARTICULATE_PLAYER_CONTROL_PREVIOUS" val="True"/>
  <p:tag name="ARTICULATE_PLAYER_CONTROL_NEXT" val="True"/>
  <p:tag name="AUDIO_ID" val="269"/>
  <p:tag name="ARTICULATE_USED_LAYOUT" val="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TITLE_TAG" val="Zoom meeting 1"/>
  <p:tag name="ARTICULATE_NAV_LEVEL" val="1"/>
  <p:tag name="ARTICULATE_TOC_EXPANDED" val="True"/>
  <p:tag name="ARTICULATE_SLIDE_PRESENTER_GUID" val="74260b91-6201-4dea-9624-d630180a57b9"/>
  <p:tag name="ARTICULATE_SLIDE_PAUSE" val="1"/>
  <p:tag name="ARTICULATE_HIDE_SLIDE" val="0"/>
  <p:tag name="ARTICULATE_PLAYER_CONTROL_PREVIOUS" val="True"/>
  <p:tag name="ARTICULATE_PLAYER_CONTROL_NEXT" val="True"/>
  <p:tag name="AUDIO_ID" val="258"/>
  <p:tag name="ARTICULATE_USED_LAYOUT" val="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TITLE_TAG" val="Zoom meeting 2"/>
  <p:tag name="ARTICULATE_NAV_LEVEL" val="1"/>
  <p:tag name="ARTICULATE_TOC_EXPANDED" val="True"/>
  <p:tag name="ARTICULATE_SLIDE_PRESENTER_GUID" val="74260b91-6201-4dea-9624-d630180a57b9"/>
  <p:tag name="ARTICULATE_SLIDE_PAUSE" val="1"/>
  <p:tag name="ARTICULATE_HIDE_SLIDE" val="0"/>
  <p:tag name="ARTICULATE_PLAYER_CONTROL_PREVIOUS" val="True"/>
  <p:tag name="ARTICULATE_PLAYER_CONTROL_NEXT" val="True"/>
  <p:tag name="AUDIO_ID" val="260"/>
  <p:tag name="ARTICULATE_USED_LAYOUT" val="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TITLE_TAG" val="Large zoom meeting"/>
  <p:tag name="ARTICULATE_NAV_LEVEL" val="1"/>
  <p:tag name="ARTICULATE_TOC_EXPANDED" val="True"/>
  <p:tag name="ARTICULATE_SLIDE_PRESENTER_GUID" val="74260b91-6201-4dea-9624-d630180a57b9"/>
  <p:tag name="ARTICULATE_SLIDE_PAUSE" val="1"/>
  <p:tag name="ARTICULATE_HIDE_SLIDE" val="0"/>
  <p:tag name="ARTICULATE_PLAYER_CONTROL_PREVIOUS" val="True"/>
  <p:tag name="ARTICULATE_PLAYER_CONTROL_NEXT" val="True"/>
  <p:tag name="AUDIO_ID" val="261"/>
  <p:tag name="ARTICULATE_USED_LAYOUT" val="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TITLE_TAG" val="Team zoom"/>
  <p:tag name="ARTICULATE_NAV_LEVEL" val="1"/>
  <p:tag name="ARTICULATE_TOC_EXPANDED" val="True"/>
  <p:tag name="ARTICULATE_SLIDE_PRESENTER_GUID" val="74260b91-6201-4dea-9624-d630180a57b9"/>
  <p:tag name="ARTICULATE_SLIDE_PAUSE" val="1"/>
  <p:tag name="ARTICULATE_HIDE_SLIDE" val="0"/>
  <p:tag name="ARTICULATE_PLAYER_CONTROL_PREVIOUS" val="True"/>
  <p:tag name="ARTICULATE_PLAYER_CONTROL_NEXT" val="True"/>
  <p:tag name="AUDIO_ID" val="262"/>
  <p:tag name="ARTICULATE_USED_LAYOUT" val="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TITLE_TAG" val="1:1 meeting"/>
  <p:tag name="ARTICULATE_NAV_LEVEL" val="1"/>
  <p:tag name="ARTICULATE_TOC_EXPANDED" val="True"/>
  <p:tag name="ARTICULATE_SLIDE_PRESENTER_GUID" val="74260b91-6201-4dea-9624-d630180a57b9"/>
  <p:tag name="ARTICULATE_SLIDE_PAUSE" val="1"/>
  <p:tag name="ARTICULATE_HIDE_SLIDE" val="0"/>
  <p:tag name="ARTICULATE_PLAYER_CONTROL_PREVIOUS" val="True"/>
  <p:tag name="ARTICULATE_PLAYER_CONTROL_NEXT" val="True"/>
  <p:tag name="AUDIO_ID" val="263"/>
  <p:tag name="ARTICULATE_USED_LAYOUT" val="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TITLE_TAG" val="Assorted WFH Icons"/>
  <p:tag name="ARTICULATE_NAV_LEVEL" val="1"/>
  <p:tag name="ARTICULATE_TOC_EXPANDED" val="True"/>
  <p:tag name="ARTICULATE_SLIDE_PRESENTER_GUID" val="74260b91-6201-4dea-9624-d630180a57b9"/>
  <p:tag name="ARTICULATE_SLIDE_PAUSE" val="1"/>
  <p:tag name="ARTICULATE_HIDE_SLIDE" val="0"/>
  <p:tag name="ARTICULATE_PLAYER_CONTROL_PREVIOUS" val="True"/>
  <p:tag name="ARTICULATE_PLAYER_CONTROL_NEXT" val="False"/>
  <p:tag name="AUDIO_ID" val="270"/>
  <p:tag name="ARTICULATE_USED_LAYOUT" val="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TITLE_TAG" val="Title Slide"/>
  <p:tag name="ARTICULATE_NAV_LEVEL" val="1"/>
  <p:tag name="ARTICULATE_TOC_EXPANDED" val="True"/>
  <p:tag name="ARTICULATE_SLIDE_PRESENTER_GUID" val="74260b91-6201-4dea-9624-d630180a57b9"/>
  <p:tag name="ARTICULATE_SLIDE_PAUSE" val="1"/>
  <p:tag name="ARTICULATE_HIDE_SLIDE" val="0"/>
  <p:tag name="ARTICULATE_PLAYER_CONTROL_PREVIOUS" val="False"/>
  <p:tag name="ARTICULATE_PLAYER_CONTROL_NEXT" val="True"/>
  <p:tag name="AUDIO_ID" val="256"/>
  <p:tag name="ARTICULATE_USED_LAYOUT" val="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TITLE_TAG" val="Woman working at desk"/>
  <p:tag name="ARTICULATE_NAV_LEVEL" val="1"/>
  <p:tag name="ARTICULATE_TOC_EXPANDED" val="True"/>
  <p:tag name="ARTICULATE_SLIDE_PRESENTER_GUID" val="74260b91-6201-4dea-9624-d630180a57b9"/>
  <p:tag name="ARTICULATE_SLIDE_PAUSE" val="1"/>
  <p:tag name="ARTICULATE_HIDE_SLIDE" val="0"/>
  <p:tag name="ARTICULATE_PLAYER_CONTROL_PREVIOUS" val="True"/>
  <p:tag name="ARTICULATE_PLAYER_CONTROL_NEXT" val="True"/>
  <p:tag name="AUDIO_ID" val="264"/>
  <p:tag name="ARTICULATE_USED_LAYOUT" val="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TITLE_TAG" val="Desk in front of window"/>
  <p:tag name="ARTICULATE_NAV_LEVEL" val="1"/>
  <p:tag name="ARTICULATE_TOC_EXPANDED" val="True"/>
  <p:tag name="ARTICULATE_SLIDE_PRESENTER_GUID" val="74260b91-6201-4dea-9624-d630180a57b9"/>
  <p:tag name="ARTICULATE_SLIDE_PAUSE" val="1"/>
  <p:tag name="ARTICULATE_HIDE_SLIDE" val="0"/>
  <p:tag name="ARTICULATE_PLAYER_CONTROL_PREVIOUS" val="True"/>
  <p:tag name="ARTICULATE_PLAYER_CONTROL_NEXT" val="True"/>
  <p:tag name="AUDIO_ID" val="265"/>
  <p:tag name="ARTICULATE_USED_LAYOUT" val="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TITLE_TAG" val="Laptop on table"/>
  <p:tag name="ARTICULATE_NAV_LEVEL" val="1"/>
  <p:tag name="ARTICULATE_TOC_EXPANDED" val="True"/>
  <p:tag name="ARTICULATE_SLIDE_PRESENTER_GUID" val="74260b91-6201-4dea-9624-d630180a57b9"/>
  <p:tag name="ARTICULATE_SLIDE_PAUSE" val="1"/>
  <p:tag name="ARTICULATE_HIDE_SLIDE" val="0"/>
  <p:tag name="ARTICULATE_PLAYER_CONTROL_PREVIOUS" val="True"/>
  <p:tag name="ARTICULATE_PLAYER_CONTROL_NEXT" val="True"/>
  <p:tag name="AUDIO_ID" val="268"/>
  <p:tag name="ARTICULATE_USED_LAYOUT" val="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TITLE_TAG" val="Woman working on bed"/>
  <p:tag name="ARTICULATE_NAV_LEVEL" val="1"/>
  <p:tag name="ARTICULATE_TOC_EXPANDED" val="True"/>
  <p:tag name="ARTICULATE_SLIDE_PRESENTER_GUID" val="74260b91-6201-4dea-9624-d630180a57b9"/>
  <p:tag name="ARTICULATE_SLIDE_PAUSE" val="1"/>
  <p:tag name="ARTICULATE_HIDE_SLIDE" val="0"/>
  <p:tag name="ARTICULATE_PLAYER_CONTROL_PREVIOUS" val="True"/>
  <p:tag name="ARTICULATE_PLAYER_CONTROL_NEXT" val="True"/>
  <p:tag name="AUDIO_ID" val="257"/>
  <p:tag name="ARTICULATE_USED_LAYOUT" val="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TITLE_TAG" val="Woman working with baby"/>
  <p:tag name="ARTICULATE_NAV_LEVEL" val="1"/>
  <p:tag name="ARTICULATE_TOC_EXPANDED" val="True"/>
  <p:tag name="ARTICULATE_SLIDE_PRESENTER_GUID" val="74260b91-6201-4dea-9624-d630180a57b9"/>
  <p:tag name="ARTICULATE_SLIDE_PAUSE" val="1"/>
  <p:tag name="ARTICULATE_HIDE_SLIDE" val="0"/>
  <p:tag name="ARTICULATE_PLAYER_CONTROL_PREVIOUS" val="True"/>
  <p:tag name="ARTICULATE_PLAYER_CONTROL_NEXT" val="True"/>
  <p:tag name="AUDIO_ID" val="259"/>
  <p:tag name="ARTICULATE_USED_LAYOUT" val="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TITLE_TAG" val="Woman and baby"/>
  <p:tag name="ARTICULATE_NAV_LEVEL" val="1"/>
  <p:tag name="ARTICULATE_TOC_EXPANDED" val="True"/>
  <p:tag name="ARTICULATE_SLIDE_PRESENTER_GUID" val="74260b91-6201-4dea-9624-d630180a57b9"/>
  <p:tag name="ARTICULATE_SLIDE_PAUSE" val="1"/>
  <p:tag name="ARTICULATE_HIDE_SLIDE" val="0"/>
  <p:tag name="ARTICULATE_PLAYER_CONTROL_PREVIOUS" val="True"/>
  <p:tag name="ARTICULATE_PLAYER_CONTROL_NEXT" val="True"/>
  <p:tag name="AUDIO_ID" val="266"/>
  <p:tag name="ARTICULATE_USED_LAYOUT" val="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TITLE_TAG" val="Parent working in background"/>
  <p:tag name="ARTICULATE_NAV_LEVEL" val="1"/>
  <p:tag name="ARTICULATE_TOC_EXPANDED" val="True"/>
  <p:tag name="ARTICULATE_SLIDE_PRESENTER_GUID" val="74260b91-6201-4dea-9624-d630180a57b9"/>
  <p:tag name="ARTICULATE_SLIDE_PAUSE" val="1"/>
  <p:tag name="ARTICULATE_HIDE_SLIDE" val="0"/>
  <p:tag name="ARTICULATE_PLAYER_CONTROL_PREVIOUS" val="True"/>
  <p:tag name="ARTICULATE_PLAYER_CONTROL_NEXT" val="True"/>
  <p:tag name="AUDIO_ID" val="267"/>
  <p:tag name="ARTICULATE_USED_LAYOUT" val="7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</TotalTime>
  <Words>15</Words>
  <Application>Microsoft Office PowerPoint</Application>
  <PresentationFormat>On-screen Show (4:3)</PresentationFormat>
  <Paragraphs>15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Trina Rimmer</dc:creator>
  <cp:lastModifiedBy>Trina Rimmer</cp:lastModifiedBy>
  <cp:revision>64</cp:revision>
  <dcterms:created xsi:type="dcterms:W3CDTF">2021-02-19T18:56:24Z</dcterms:created>
  <dcterms:modified xsi:type="dcterms:W3CDTF">2021-02-19T19:54:03Z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UseProject">
    <vt:lpwstr>1</vt:lpwstr>
  </property>
  <property fmtid="{D5CDD505-2E9C-101B-9397-08002B2CF9AE}" pid="3" name="ArticulateGUID">
    <vt:lpwstr>FB14EAD3-323E-4513-8A63-586845C78939</vt:lpwstr>
  </property>
  <property fmtid="{D5CDD505-2E9C-101B-9397-08002B2CF9AE}" pid="4" name="ArticulatePath">
    <vt:lpwstr>Work From Home Images</vt:lpwstr>
  </property>
  <property fmtid="{D5CDD505-2E9C-101B-9397-08002B2CF9AE}" pid="5" name="ArticulateProjectVersion">
    <vt:lpwstr>8</vt:lpwstr>
  </property>
  <property fmtid="{D5CDD505-2E9C-101B-9397-08002B2CF9AE}" pid="6" name="ArticulateProjectFull">
    <vt:lpwstr>\\Mac\Home\Downloads\Work From Home Images.ppta</vt:lpwstr>
  </property>
</Properties>
</file>

<file path=docProps/thumbnail.jpeg>
</file>